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6"/>
  </p:notesMasterIdLst>
  <p:sldIdLst>
    <p:sldId id="256" r:id="rId2"/>
    <p:sldId id="282" r:id="rId3"/>
    <p:sldId id="257" r:id="rId4"/>
    <p:sldId id="281" r:id="rId5"/>
    <p:sldId id="283" r:id="rId6"/>
    <p:sldId id="284" r:id="rId7"/>
    <p:sldId id="285" r:id="rId8"/>
    <p:sldId id="288" r:id="rId9"/>
    <p:sldId id="289" r:id="rId10"/>
    <p:sldId id="290" r:id="rId11"/>
    <p:sldId id="287" r:id="rId12"/>
    <p:sldId id="291" r:id="rId13"/>
    <p:sldId id="292" r:id="rId14"/>
    <p:sldId id="293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C88CC2-2BC0-44CA-939F-984EE876C999}">
  <a:tblStyle styleId="{04C88CC2-2BC0-44CA-939F-984EE876C9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14" autoAdjust="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502afc7a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502afc7a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3608A112-437B-6508-BF4F-2E934F00F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A673A5A5-CE1F-6B6D-125D-328A52C251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EE3D7F89-04B4-9733-95B9-BA070E03D8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4912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28000"/>
          </a:blip>
          <a:srcRect l="1308" r="42289"/>
          <a:stretch/>
        </p:blipFill>
        <p:spPr>
          <a:xfrm>
            <a:off x="0" y="0"/>
            <a:ext cx="5157302" cy="5143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28000"/>
          </a:blip>
          <a:srcRect l="40405" t="33702" r="30010" b="6752"/>
          <a:stretch/>
        </p:blipFill>
        <p:spPr>
          <a:xfrm>
            <a:off x="643890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100" y="976688"/>
            <a:ext cx="4444200" cy="268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0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08" y="3638813"/>
            <a:ext cx="4444200" cy="528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5157300" y="0"/>
            <a:ext cx="39867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 amt="28000"/>
          </a:blip>
          <a:srcRect l="3955" t="28334" r="57710" b="5923"/>
          <a:stretch/>
        </p:blipFill>
        <p:spPr>
          <a:xfrm>
            <a:off x="0" y="-171450"/>
            <a:ext cx="3505200" cy="338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28000"/>
          </a:blip>
          <a:srcRect l="43544" t="33702" r="14163" b="6752"/>
          <a:stretch/>
        </p:blipFill>
        <p:spPr>
          <a:xfrm>
            <a:off x="5276849" y="-109800"/>
            <a:ext cx="3867149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dk1"/>
              </a:solidFill>
              <a:latin typeface="Doppio One"/>
              <a:ea typeface="Doppio One"/>
              <a:cs typeface="Doppio One"/>
              <a:sym typeface="Doppio On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5151737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486663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486663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151738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1486663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>
            <a:spLocks noGrp="1"/>
          </p:cNvSpPr>
          <p:nvPr>
            <p:ph type="pic" idx="6"/>
          </p:nvPr>
        </p:nvSpPr>
        <p:spPr>
          <a:xfrm>
            <a:off x="5151738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 amt="28000"/>
          </a:blip>
          <a:srcRect/>
          <a:stretch/>
        </p:blipFill>
        <p:spPr>
          <a:xfrm>
            <a:off x="2475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/>
          <p:nvPr/>
        </p:nvSpPr>
        <p:spPr>
          <a:xfrm>
            <a:off x="3790950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096200" y="7912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4096200" y="20865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>
            <a:off x="0" y="-2250"/>
            <a:ext cx="3429000" cy="514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1388100" y="1275900"/>
            <a:ext cx="6367800" cy="2591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9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2549400" y="1219004"/>
            <a:ext cx="4045200" cy="1482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2549400" y="2689396"/>
            <a:ext cx="4045200" cy="1235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>
            <a:spLocks noGrp="1"/>
          </p:cNvSpPr>
          <p:nvPr>
            <p:ph type="pic" idx="2"/>
          </p:nvPr>
        </p:nvSpPr>
        <p:spPr>
          <a:xfrm>
            <a:off x="-8500" y="0"/>
            <a:ext cx="9152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 rotWithShape="1">
          <a:blip r:embed="rId2">
            <a:alphaModFix amt="28000"/>
          </a:blip>
          <a:srcRect l="5619" t="33705" r="56047" b="5922"/>
          <a:stretch/>
        </p:blipFill>
        <p:spPr>
          <a:xfrm flipH="1">
            <a:off x="5638798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2">
            <a:alphaModFix amt="28000"/>
          </a:blip>
          <a:srcRect l="42908" t="33702" r="27507" b="6752"/>
          <a:stretch/>
        </p:blipFill>
        <p:spPr>
          <a:xfrm flipH="1">
            <a:off x="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2628900"/>
            <a:ext cx="6576000" cy="138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ubTitle" idx="1"/>
          </p:nvPr>
        </p:nvSpPr>
        <p:spPr>
          <a:xfrm>
            <a:off x="1284000" y="4006725"/>
            <a:ext cx="6576000" cy="497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1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ncode Sans"/>
              <a:buChar char="●"/>
              <a:defRPr sz="1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612321" y="971362"/>
            <a:ext cx="4454892" cy="28005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3600" b="1" dirty="0">
                <a:solidFill>
                  <a:schemeClr val="tx1"/>
                </a:solidFill>
              </a:rPr>
              <a:t>Web-Based Attendance Monitori</a:t>
            </a:r>
            <a:r>
              <a:rPr lang="en-PH" sz="3600" dirty="0">
                <a:solidFill>
                  <a:schemeClr val="tx1"/>
                </a:solidFill>
              </a:rPr>
              <a:t>ng System of NEUST </a:t>
            </a:r>
            <a:r>
              <a:rPr lang="en-PH" sz="3600" dirty="0" err="1">
                <a:solidFill>
                  <a:schemeClr val="tx1"/>
                </a:solidFill>
              </a:rPr>
              <a:t>TechnoHub</a:t>
            </a:r>
            <a:r>
              <a:rPr lang="en-PH" sz="3600" dirty="0">
                <a:solidFill>
                  <a:schemeClr val="tx1"/>
                </a:solidFill>
              </a:rPr>
              <a:t> Laboratory using RFID</a:t>
            </a:r>
            <a:endParaRPr sz="3600" b="1" dirty="0">
              <a:solidFill>
                <a:schemeClr val="tx1"/>
              </a:solidFill>
            </a:endParaRPr>
          </a:p>
        </p:txBody>
      </p:sp>
      <p:pic>
        <p:nvPicPr>
          <p:cNvPr id="5" name="Picture Placeholder 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4E114B97-9B0C-D610-C445-E5062780BF6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22022" r="22022"/>
          <a:stretch>
            <a:fillRect/>
          </a:stretch>
        </p:blipFill>
        <p:spPr/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9ACB0F-5D94-B710-B470-9178B5885F63}"/>
              </a:ext>
            </a:extLst>
          </p:cNvPr>
          <p:cNvSpPr txBox="1"/>
          <p:nvPr/>
        </p:nvSpPr>
        <p:spPr>
          <a:xfrm>
            <a:off x="612321" y="3771900"/>
            <a:ext cx="380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tx1"/>
                </a:solidFill>
                <a:latin typeface="Doppio One"/>
              </a:rPr>
              <a:t>Collaboration With MIS Developer and OJT’s</a:t>
            </a:r>
          </a:p>
        </p:txBody>
      </p:sp>
      <p:sp>
        <p:nvSpPr>
          <p:cNvPr id="27" name="Google Shape;95;p19">
            <a:extLst>
              <a:ext uri="{FF2B5EF4-FFF2-40B4-BE49-F238E27FC236}">
                <a16:creationId xmlns:a16="http://schemas.microsoft.com/office/drawing/2014/main" id="{ACD7946F-E56B-2E01-E689-17BA7B36B490}"/>
              </a:ext>
            </a:extLst>
          </p:cNvPr>
          <p:cNvSpPr/>
          <p:nvPr/>
        </p:nvSpPr>
        <p:spPr>
          <a:xfrm>
            <a:off x="-4855688" y="6162297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8" name="Google Shape;95;p19">
            <a:extLst>
              <a:ext uri="{FF2B5EF4-FFF2-40B4-BE49-F238E27FC236}">
                <a16:creationId xmlns:a16="http://schemas.microsoft.com/office/drawing/2014/main" id="{21105117-FF36-7CD3-DA3F-EB08E7988169}"/>
              </a:ext>
            </a:extLst>
          </p:cNvPr>
          <p:cNvSpPr/>
          <p:nvPr/>
        </p:nvSpPr>
        <p:spPr>
          <a:xfrm>
            <a:off x="-3594436" y="6481360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9" name="Google Shape;95;p19">
            <a:extLst>
              <a:ext uri="{FF2B5EF4-FFF2-40B4-BE49-F238E27FC236}">
                <a16:creationId xmlns:a16="http://schemas.microsoft.com/office/drawing/2014/main" id="{9EF86F55-2C22-AD59-B2A9-2E6584802114}"/>
              </a:ext>
            </a:extLst>
          </p:cNvPr>
          <p:cNvSpPr/>
          <p:nvPr/>
        </p:nvSpPr>
        <p:spPr>
          <a:xfrm>
            <a:off x="-6163257" y="5535591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0" name="Google Shape;95;p19">
            <a:extLst>
              <a:ext uri="{FF2B5EF4-FFF2-40B4-BE49-F238E27FC236}">
                <a16:creationId xmlns:a16="http://schemas.microsoft.com/office/drawing/2014/main" id="{F21382D8-D81A-FCAE-B193-DDD305A4AE49}"/>
              </a:ext>
            </a:extLst>
          </p:cNvPr>
          <p:cNvSpPr/>
          <p:nvPr/>
        </p:nvSpPr>
        <p:spPr>
          <a:xfrm>
            <a:off x="-2349934" y="6712192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1" name="Google Shape;95;p19">
            <a:extLst>
              <a:ext uri="{FF2B5EF4-FFF2-40B4-BE49-F238E27FC236}">
                <a16:creationId xmlns:a16="http://schemas.microsoft.com/office/drawing/2014/main" id="{0B8A8E24-79C1-C998-0AEF-5D2BDDEA42FD}"/>
              </a:ext>
            </a:extLst>
          </p:cNvPr>
          <p:cNvSpPr/>
          <p:nvPr/>
        </p:nvSpPr>
        <p:spPr>
          <a:xfrm>
            <a:off x="-1118249" y="6943025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BA1114E-CEA6-4A16-E1E4-5C5E07237845}"/>
              </a:ext>
            </a:extLst>
          </p:cNvPr>
          <p:cNvSpPr txBox="1"/>
          <p:nvPr/>
        </p:nvSpPr>
        <p:spPr>
          <a:xfrm>
            <a:off x="-5350257" y="6019695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11ADB01-4B1B-4ED6-6569-5DB4010FAA13}"/>
              </a:ext>
            </a:extLst>
          </p:cNvPr>
          <p:cNvSpPr txBox="1"/>
          <p:nvPr/>
        </p:nvSpPr>
        <p:spPr>
          <a:xfrm>
            <a:off x="-4017552" y="6421443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A89586-31A4-7BFA-D239-030D2A4FCB5C}"/>
              </a:ext>
            </a:extLst>
          </p:cNvPr>
          <p:cNvSpPr txBox="1"/>
          <p:nvPr/>
        </p:nvSpPr>
        <p:spPr>
          <a:xfrm>
            <a:off x="-2830651" y="6887860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0DCE1F3-BE9C-4830-2876-D56AAD5FD2F9}"/>
              </a:ext>
            </a:extLst>
          </p:cNvPr>
          <p:cNvSpPr txBox="1"/>
          <p:nvPr/>
        </p:nvSpPr>
        <p:spPr>
          <a:xfrm>
            <a:off x="-1497681" y="6995948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=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8D4393-938C-82CE-B83A-C757E1913448}"/>
              </a:ext>
            </a:extLst>
          </p:cNvPr>
          <p:cNvSpPr txBox="1"/>
          <p:nvPr/>
        </p:nvSpPr>
        <p:spPr>
          <a:xfrm>
            <a:off x="-645428" y="3618011"/>
            <a:ext cx="680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  <a:effectLst/>
                <a:latin typeface="Doppio One"/>
              </a:rPr>
              <a:t>LOGO</a:t>
            </a:r>
            <a:endParaRPr lang="en-PH" dirty="0">
              <a:latin typeface="Doppio On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AA9C5-655D-A845-698C-DEB33B189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5025AF-5E6D-744C-EFCB-D19B60AA0150}"/>
              </a:ext>
            </a:extLst>
          </p:cNvPr>
          <p:cNvSpPr txBox="1"/>
          <p:nvPr/>
        </p:nvSpPr>
        <p:spPr>
          <a:xfrm>
            <a:off x="760395" y="616016"/>
            <a:ext cx="4004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u="sng" dirty="0">
                <a:solidFill>
                  <a:schemeClr val="tx1"/>
                </a:solidFill>
                <a:latin typeface="Doppio One"/>
              </a:rPr>
              <a:t>HIGH FIDELITY PROTOTYPE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D0DB66-949D-C5A9-C48C-22C1F10AA94E}"/>
              </a:ext>
            </a:extLst>
          </p:cNvPr>
          <p:cNvSpPr txBox="1"/>
          <p:nvPr/>
        </p:nvSpPr>
        <p:spPr>
          <a:xfrm>
            <a:off x="2506667" y="3989917"/>
            <a:ext cx="1343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SCHEDULE</a:t>
            </a:r>
            <a:endParaRPr lang="en-PH" sz="1800" b="1" dirty="0">
              <a:latin typeface="Doppio One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83B4DB-7C61-7F10-5C2D-49E6841284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61494" y="1406795"/>
            <a:ext cx="1688774" cy="2571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67C50E-476E-D523-0A12-8E7EB597F7B3}"/>
              </a:ext>
            </a:extLst>
          </p:cNvPr>
          <p:cNvSpPr txBox="1"/>
          <p:nvPr/>
        </p:nvSpPr>
        <p:spPr>
          <a:xfrm>
            <a:off x="5202594" y="3989917"/>
            <a:ext cx="1506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MY ACCOUNT</a:t>
            </a:r>
            <a:endParaRPr lang="en-PH" sz="1800" b="1" dirty="0">
              <a:latin typeface="Doppio One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EA233A-3308-7C6B-F066-1F8AEA58713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11455" y="1418166"/>
            <a:ext cx="1688775" cy="257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334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FB141-19E3-30E5-B4B0-286BD2C25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593E97-B75F-348B-78A0-0366D5B06323}"/>
              </a:ext>
            </a:extLst>
          </p:cNvPr>
          <p:cNvSpPr txBox="1"/>
          <p:nvPr/>
        </p:nvSpPr>
        <p:spPr>
          <a:xfrm>
            <a:off x="760395" y="434770"/>
            <a:ext cx="4004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u="sng" dirty="0">
                <a:solidFill>
                  <a:schemeClr val="tx1"/>
                </a:solidFill>
                <a:latin typeface="Doppio One"/>
              </a:rPr>
              <a:t>DIGITAL WIREFRAMES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57BD90-E783-A38B-41C7-FEDB5E22E031}"/>
              </a:ext>
            </a:extLst>
          </p:cNvPr>
          <p:cNvSpPr txBox="1"/>
          <p:nvPr/>
        </p:nvSpPr>
        <p:spPr>
          <a:xfrm>
            <a:off x="2157799" y="2569050"/>
            <a:ext cx="1370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HOMEPAGE</a:t>
            </a:r>
            <a:endParaRPr lang="en-PH" sz="1800" b="1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5628AD-CA8B-D62F-C058-2EF2F09BA674}"/>
              </a:ext>
            </a:extLst>
          </p:cNvPr>
          <p:cNvSpPr txBox="1"/>
          <p:nvPr/>
        </p:nvSpPr>
        <p:spPr>
          <a:xfrm>
            <a:off x="6398183" y="2569050"/>
            <a:ext cx="148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DASHBOARD</a:t>
            </a:r>
            <a:endParaRPr lang="en-PH" sz="1800" b="1" dirty="0">
              <a:latin typeface="Doppio On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8F1ED-2D8B-B346-3AB6-D774152E9ACF}"/>
              </a:ext>
            </a:extLst>
          </p:cNvPr>
          <p:cNvSpPr txBox="1"/>
          <p:nvPr/>
        </p:nvSpPr>
        <p:spPr>
          <a:xfrm>
            <a:off x="3595033" y="4438597"/>
            <a:ext cx="233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ATTENDANCE REPORT</a:t>
            </a:r>
            <a:endParaRPr lang="en-PH" sz="1800" b="1" dirty="0">
              <a:latin typeface="Doppio One"/>
            </a:endParaRPr>
          </a:p>
        </p:txBody>
      </p:sp>
      <p:pic>
        <p:nvPicPr>
          <p:cNvPr id="8" name="Picture 7" descr="A grey and white login screen&#10;&#10;Description automatically generated">
            <a:extLst>
              <a:ext uri="{FF2B5EF4-FFF2-40B4-BE49-F238E27FC236}">
                <a16:creationId xmlns:a16="http://schemas.microsoft.com/office/drawing/2014/main" id="{71FE5E5F-B44A-A1E7-8078-0F26A989D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632" y="1072963"/>
            <a:ext cx="3043634" cy="1454181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DE3180C1-353A-2842-1B93-651D5D8AA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042" y="1072962"/>
            <a:ext cx="3043635" cy="1454181"/>
          </a:xfrm>
          <a:prstGeom prst="rect">
            <a:avLst/>
          </a:prstGeom>
        </p:spPr>
      </p:pic>
      <p:pic>
        <p:nvPicPr>
          <p:cNvPr id="16" name="Picture 15" descr="A close-up of a document&#10;&#10;Description automatically generated">
            <a:extLst>
              <a:ext uri="{FF2B5EF4-FFF2-40B4-BE49-F238E27FC236}">
                <a16:creationId xmlns:a16="http://schemas.microsoft.com/office/drawing/2014/main" id="{8A9BB5F7-B85A-8C9C-C13E-716EA3BB1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4548" y="2984416"/>
            <a:ext cx="3043635" cy="145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968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D685A-FD51-8409-0935-3134CAAA3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A6EFE-EB02-B2C2-CFA8-B52ADBA2E40F}"/>
              </a:ext>
            </a:extLst>
          </p:cNvPr>
          <p:cNvSpPr txBox="1"/>
          <p:nvPr/>
        </p:nvSpPr>
        <p:spPr>
          <a:xfrm>
            <a:off x="760395" y="434770"/>
            <a:ext cx="4004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u="sng" dirty="0">
                <a:solidFill>
                  <a:schemeClr val="tx1"/>
                </a:solidFill>
                <a:latin typeface="Doppio One"/>
              </a:rPr>
              <a:t>DIGITAL WIREFRAMES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D3C8CF-416D-E52D-04E0-172D3ECDDD3B}"/>
              </a:ext>
            </a:extLst>
          </p:cNvPr>
          <p:cNvSpPr txBox="1"/>
          <p:nvPr/>
        </p:nvSpPr>
        <p:spPr>
          <a:xfrm>
            <a:off x="2239819" y="2666457"/>
            <a:ext cx="1370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SCHEDULE</a:t>
            </a:r>
            <a:endParaRPr lang="en-PH" sz="1800" b="1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257355-4C97-0D00-C66B-0428AE9BF4F1}"/>
              </a:ext>
            </a:extLst>
          </p:cNvPr>
          <p:cNvSpPr txBox="1"/>
          <p:nvPr/>
        </p:nvSpPr>
        <p:spPr>
          <a:xfrm>
            <a:off x="5585382" y="3810000"/>
            <a:ext cx="1812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MY ACCOUNT</a:t>
            </a:r>
            <a:endParaRPr lang="en-PH" sz="1800" b="1" dirty="0">
              <a:latin typeface="Doppio One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64AACA-1B9E-C213-92E9-6FFABCF6BE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03388" y="1212277"/>
            <a:ext cx="3043634" cy="14541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0C61F2-3705-9ADD-CC8A-F263BF7664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96978" y="2308698"/>
            <a:ext cx="3043634" cy="145418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EF02D1A-A59B-C1DD-84C6-269FB6FBE5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6744" y="-3473924"/>
            <a:ext cx="3043634" cy="14541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6DD60D-3B26-20F8-7479-A7DBA3F872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946990" y="-3429318"/>
            <a:ext cx="3043634" cy="14541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3CFB4D-9DFB-3D86-3DE7-A9851D1DB29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880660" y="-1562471"/>
            <a:ext cx="3043634" cy="145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6467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BD42E-1608-E6E8-8836-237C0C287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458C61-A3E2-5529-7E4D-5F5D0A6763B2}"/>
              </a:ext>
            </a:extLst>
          </p:cNvPr>
          <p:cNvSpPr txBox="1"/>
          <p:nvPr/>
        </p:nvSpPr>
        <p:spPr>
          <a:xfrm>
            <a:off x="760395" y="434770"/>
            <a:ext cx="4004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u="sng" dirty="0">
                <a:solidFill>
                  <a:schemeClr val="tx1"/>
                </a:solidFill>
                <a:latin typeface="Doppio One"/>
              </a:rPr>
              <a:t>HIGH FIDELITY PROTOTYPE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8B886F-2707-56E2-760D-B5293C2673F6}"/>
              </a:ext>
            </a:extLst>
          </p:cNvPr>
          <p:cNvSpPr txBox="1"/>
          <p:nvPr/>
        </p:nvSpPr>
        <p:spPr>
          <a:xfrm>
            <a:off x="2157799" y="2569050"/>
            <a:ext cx="1370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HOMEPAGE</a:t>
            </a:r>
            <a:endParaRPr lang="en-PH" sz="1800" b="1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B5C10F-E877-6285-DAD9-A145779B6A71}"/>
              </a:ext>
            </a:extLst>
          </p:cNvPr>
          <p:cNvSpPr txBox="1"/>
          <p:nvPr/>
        </p:nvSpPr>
        <p:spPr>
          <a:xfrm>
            <a:off x="6398182" y="2569050"/>
            <a:ext cx="148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DASHBOARD</a:t>
            </a:r>
            <a:endParaRPr lang="en-PH" sz="1800" b="1" dirty="0">
              <a:latin typeface="Doppio On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61227C-2C6F-ECE6-F28A-F00A104D839B}"/>
              </a:ext>
            </a:extLst>
          </p:cNvPr>
          <p:cNvSpPr txBox="1"/>
          <p:nvPr/>
        </p:nvSpPr>
        <p:spPr>
          <a:xfrm>
            <a:off x="3595033" y="4438597"/>
            <a:ext cx="233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ATTENDANCE REPORT</a:t>
            </a:r>
            <a:endParaRPr lang="en-PH" sz="1800" b="1" dirty="0">
              <a:latin typeface="Doppio One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EEE5FF-B72C-DC5C-02D9-4E7ACA610F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40632" y="1072963"/>
            <a:ext cx="3043634" cy="14541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A2C7B5-97C9-EA63-A345-B067DC6122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80057" y="1072962"/>
            <a:ext cx="3043634" cy="145418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C813CBF-FBB9-5C3F-BE92-42BFF7D9681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54548" y="2984416"/>
            <a:ext cx="3043634" cy="145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645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243CC-9569-DC84-1E51-702FE2B9B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BD5365-0955-F11B-D7C9-CF11B406A1C9}"/>
              </a:ext>
            </a:extLst>
          </p:cNvPr>
          <p:cNvSpPr txBox="1"/>
          <p:nvPr/>
        </p:nvSpPr>
        <p:spPr>
          <a:xfrm>
            <a:off x="760395" y="434770"/>
            <a:ext cx="4004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u="sng" dirty="0">
                <a:solidFill>
                  <a:schemeClr val="tx1"/>
                </a:solidFill>
                <a:latin typeface="Doppio One"/>
              </a:rPr>
              <a:t>HIGH FIDELITY PROTOTYPE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C1CBAB-185C-6414-3C4F-435E0A7638E6}"/>
              </a:ext>
            </a:extLst>
          </p:cNvPr>
          <p:cNvSpPr txBox="1"/>
          <p:nvPr/>
        </p:nvSpPr>
        <p:spPr>
          <a:xfrm>
            <a:off x="2239819" y="2805246"/>
            <a:ext cx="1370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SCHEDULE</a:t>
            </a:r>
            <a:endParaRPr lang="en-PH" sz="1800" b="1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94566E-4EBD-41AA-3A96-6C154E4F513F}"/>
              </a:ext>
            </a:extLst>
          </p:cNvPr>
          <p:cNvSpPr txBox="1"/>
          <p:nvPr/>
        </p:nvSpPr>
        <p:spPr>
          <a:xfrm>
            <a:off x="5585382" y="3948789"/>
            <a:ext cx="1812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MY ACCOUNT</a:t>
            </a:r>
            <a:endParaRPr lang="en-PH" sz="1800" b="1" dirty="0">
              <a:latin typeface="Doppio One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FE6663-55D2-A91B-E600-9BF0A5E2B5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03389" y="1351066"/>
            <a:ext cx="3043632" cy="14541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47DB2C-EF3A-BECF-A22D-399FECCE23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96978" y="2447487"/>
            <a:ext cx="3043634" cy="145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960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FA1543B7-7465-C6A1-38AA-3FC164C33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6506D2-B994-48A4-2B05-BA6FB513D7EE}"/>
              </a:ext>
            </a:extLst>
          </p:cNvPr>
          <p:cNvSpPr txBox="1"/>
          <p:nvPr/>
        </p:nvSpPr>
        <p:spPr>
          <a:xfrm>
            <a:off x="4710793" y="1461408"/>
            <a:ext cx="3551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FFFF"/>
                </a:solidFill>
                <a:effectLst/>
                <a:latin typeface="Doppio One"/>
              </a:rPr>
              <a:t>Lorem ipsum</a:t>
            </a:r>
            <a:r>
              <a:rPr lang="en-US" b="1" i="0" dirty="0">
                <a:solidFill>
                  <a:srgbClr val="FFFFFF"/>
                </a:solidFill>
                <a:effectLst/>
                <a:latin typeface="Doppio One"/>
              </a:rPr>
              <a:t> is placeholder text commonly used in the graphic, print, and publishing industries for previewing layouts and visual mockups.</a:t>
            </a:r>
            <a:endParaRPr lang="en-PH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F06808-7631-4DDE-6E69-7F4DA09FBE1B}"/>
              </a:ext>
            </a:extLst>
          </p:cNvPr>
          <p:cNvSpPr txBox="1"/>
          <p:nvPr/>
        </p:nvSpPr>
        <p:spPr>
          <a:xfrm>
            <a:off x="1017813" y="3925533"/>
            <a:ext cx="680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  <a:effectLst/>
                <a:latin typeface="Doppio One"/>
              </a:rPr>
              <a:t>LOGO</a:t>
            </a:r>
            <a:endParaRPr lang="en-PH" dirty="0">
              <a:latin typeface="Doppio One"/>
            </a:endParaRPr>
          </a:p>
        </p:txBody>
      </p:sp>
      <p:sp>
        <p:nvSpPr>
          <p:cNvPr id="6" name="Google Shape;95;p19">
            <a:extLst>
              <a:ext uri="{FF2B5EF4-FFF2-40B4-BE49-F238E27FC236}">
                <a16:creationId xmlns:a16="http://schemas.microsoft.com/office/drawing/2014/main" id="{C3015885-A217-1359-CC63-072A581C8190}"/>
              </a:ext>
            </a:extLst>
          </p:cNvPr>
          <p:cNvSpPr/>
          <p:nvPr/>
        </p:nvSpPr>
        <p:spPr>
          <a:xfrm>
            <a:off x="3292262" y="3671915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7" name="Google Shape;95;p19">
            <a:extLst>
              <a:ext uri="{FF2B5EF4-FFF2-40B4-BE49-F238E27FC236}">
                <a16:creationId xmlns:a16="http://schemas.microsoft.com/office/drawing/2014/main" id="{5B00B464-7444-5008-54CD-F78191AC4500}"/>
              </a:ext>
            </a:extLst>
          </p:cNvPr>
          <p:cNvSpPr/>
          <p:nvPr/>
        </p:nvSpPr>
        <p:spPr>
          <a:xfrm>
            <a:off x="4568953" y="3672922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8" name="Google Shape;95;p19">
            <a:extLst>
              <a:ext uri="{FF2B5EF4-FFF2-40B4-BE49-F238E27FC236}">
                <a16:creationId xmlns:a16="http://schemas.microsoft.com/office/drawing/2014/main" id="{1A2A8D3C-1607-ED2C-FE8B-DD6BDAA0F526}"/>
              </a:ext>
            </a:extLst>
          </p:cNvPr>
          <p:cNvSpPr/>
          <p:nvPr/>
        </p:nvSpPr>
        <p:spPr>
          <a:xfrm>
            <a:off x="2015571" y="3672922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9" name="Google Shape;95;p19">
            <a:extLst>
              <a:ext uri="{FF2B5EF4-FFF2-40B4-BE49-F238E27FC236}">
                <a16:creationId xmlns:a16="http://schemas.microsoft.com/office/drawing/2014/main" id="{4085A3D2-D934-37F6-C677-86F62D1034FA}"/>
              </a:ext>
            </a:extLst>
          </p:cNvPr>
          <p:cNvSpPr/>
          <p:nvPr/>
        </p:nvSpPr>
        <p:spPr>
          <a:xfrm>
            <a:off x="5845644" y="3671915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" name="Google Shape;95;p19">
            <a:extLst>
              <a:ext uri="{FF2B5EF4-FFF2-40B4-BE49-F238E27FC236}">
                <a16:creationId xmlns:a16="http://schemas.microsoft.com/office/drawing/2014/main" id="{5E9797DA-142F-4FFE-FDA9-66314D951FE8}"/>
              </a:ext>
            </a:extLst>
          </p:cNvPr>
          <p:cNvSpPr/>
          <p:nvPr/>
        </p:nvSpPr>
        <p:spPr>
          <a:xfrm>
            <a:off x="7122335" y="3671915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A18C3B-59D9-8582-C75D-382FB9C8E2A4}"/>
              </a:ext>
            </a:extLst>
          </p:cNvPr>
          <p:cNvSpPr txBox="1"/>
          <p:nvPr/>
        </p:nvSpPr>
        <p:spPr>
          <a:xfrm>
            <a:off x="2890327" y="3847582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5B8C1C-EA24-367E-9356-8948EF5AFEB1}"/>
              </a:ext>
            </a:extLst>
          </p:cNvPr>
          <p:cNvSpPr txBox="1"/>
          <p:nvPr/>
        </p:nvSpPr>
        <p:spPr>
          <a:xfrm>
            <a:off x="4167018" y="3847581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594C4B-916E-5A19-EBA8-4D97A9DAA8DE}"/>
              </a:ext>
            </a:extLst>
          </p:cNvPr>
          <p:cNvSpPr txBox="1"/>
          <p:nvPr/>
        </p:nvSpPr>
        <p:spPr>
          <a:xfrm>
            <a:off x="5443709" y="3847580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18ACA4-9A0D-35F8-AFC3-71094C31F75A}"/>
              </a:ext>
            </a:extLst>
          </p:cNvPr>
          <p:cNvSpPr txBox="1"/>
          <p:nvPr/>
        </p:nvSpPr>
        <p:spPr>
          <a:xfrm>
            <a:off x="6720400" y="3847579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=</a:t>
            </a:r>
          </a:p>
        </p:txBody>
      </p:sp>
      <p:pic>
        <p:nvPicPr>
          <p:cNvPr id="3" name="Picture 2" descr="A computer and tablet with a keyboard and mouse&#10;&#10;Description automatically generated">
            <a:extLst>
              <a:ext uri="{FF2B5EF4-FFF2-40B4-BE49-F238E27FC236}">
                <a16:creationId xmlns:a16="http://schemas.microsoft.com/office/drawing/2014/main" id="{413D68A6-7818-7F12-7823-56EE29979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903" y="980747"/>
            <a:ext cx="3405204" cy="191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1080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computer and tablet with a keyboard and mouse&#10;&#10;Description automatically generated">
            <a:extLst>
              <a:ext uri="{FF2B5EF4-FFF2-40B4-BE49-F238E27FC236}">
                <a16:creationId xmlns:a16="http://schemas.microsoft.com/office/drawing/2014/main" id="{E49A5EF8-C08F-7B0B-0A98-8733011FC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903" y="980747"/>
            <a:ext cx="3405204" cy="19154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18CC36-C1E6-5C43-7DDB-4FB013717903}"/>
              </a:ext>
            </a:extLst>
          </p:cNvPr>
          <p:cNvSpPr txBox="1"/>
          <p:nvPr/>
        </p:nvSpPr>
        <p:spPr>
          <a:xfrm>
            <a:off x="4710793" y="1461408"/>
            <a:ext cx="3551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FFFF"/>
                </a:solidFill>
                <a:effectLst/>
                <a:latin typeface="Doppio One"/>
              </a:rPr>
              <a:t>Lorem ipsum</a:t>
            </a:r>
            <a:r>
              <a:rPr lang="en-US" b="1" i="0" dirty="0">
                <a:solidFill>
                  <a:srgbClr val="FFFFFF"/>
                </a:solidFill>
                <a:effectLst/>
                <a:latin typeface="Doppio One"/>
              </a:rPr>
              <a:t> is placeholder text commonly used in the graphic, print, and publishing industries for previewing layouts and visual mockups.</a:t>
            </a:r>
            <a:endParaRPr lang="en-PH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5C6A1D-6B99-4D9F-CED4-2C1CCC044898}"/>
              </a:ext>
            </a:extLst>
          </p:cNvPr>
          <p:cNvSpPr txBox="1"/>
          <p:nvPr/>
        </p:nvSpPr>
        <p:spPr>
          <a:xfrm>
            <a:off x="1017813" y="3925533"/>
            <a:ext cx="680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  <a:effectLst/>
                <a:latin typeface="Doppio One"/>
              </a:rPr>
              <a:t>LOGO</a:t>
            </a:r>
            <a:endParaRPr lang="en-PH" dirty="0">
              <a:latin typeface="Doppio One"/>
            </a:endParaRPr>
          </a:p>
        </p:txBody>
      </p:sp>
      <p:sp>
        <p:nvSpPr>
          <p:cNvPr id="6" name="Google Shape;95;p19">
            <a:extLst>
              <a:ext uri="{FF2B5EF4-FFF2-40B4-BE49-F238E27FC236}">
                <a16:creationId xmlns:a16="http://schemas.microsoft.com/office/drawing/2014/main" id="{1B9A5BFB-5FA7-7647-2166-271856C6F50F}"/>
              </a:ext>
            </a:extLst>
          </p:cNvPr>
          <p:cNvSpPr/>
          <p:nvPr/>
        </p:nvSpPr>
        <p:spPr>
          <a:xfrm>
            <a:off x="3292262" y="3671915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7" name="Google Shape;95;p19">
            <a:extLst>
              <a:ext uri="{FF2B5EF4-FFF2-40B4-BE49-F238E27FC236}">
                <a16:creationId xmlns:a16="http://schemas.microsoft.com/office/drawing/2014/main" id="{16CF1FFC-1CC9-0D14-2FFE-7F2302AF303E}"/>
              </a:ext>
            </a:extLst>
          </p:cNvPr>
          <p:cNvSpPr/>
          <p:nvPr/>
        </p:nvSpPr>
        <p:spPr>
          <a:xfrm>
            <a:off x="4568953" y="3672922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8" name="Google Shape;95;p19">
            <a:extLst>
              <a:ext uri="{FF2B5EF4-FFF2-40B4-BE49-F238E27FC236}">
                <a16:creationId xmlns:a16="http://schemas.microsoft.com/office/drawing/2014/main" id="{F9D6AACA-8F69-7266-E34F-B3A955AD7FAC}"/>
              </a:ext>
            </a:extLst>
          </p:cNvPr>
          <p:cNvSpPr/>
          <p:nvPr/>
        </p:nvSpPr>
        <p:spPr>
          <a:xfrm>
            <a:off x="2015571" y="3672922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9" name="Google Shape;95;p19">
            <a:extLst>
              <a:ext uri="{FF2B5EF4-FFF2-40B4-BE49-F238E27FC236}">
                <a16:creationId xmlns:a16="http://schemas.microsoft.com/office/drawing/2014/main" id="{3DABBEDA-9C46-C266-4E7B-FC435284323D}"/>
              </a:ext>
            </a:extLst>
          </p:cNvPr>
          <p:cNvSpPr/>
          <p:nvPr/>
        </p:nvSpPr>
        <p:spPr>
          <a:xfrm>
            <a:off x="5845644" y="3671915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" name="Google Shape;95;p19">
            <a:extLst>
              <a:ext uri="{FF2B5EF4-FFF2-40B4-BE49-F238E27FC236}">
                <a16:creationId xmlns:a16="http://schemas.microsoft.com/office/drawing/2014/main" id="{CDEBB2E1-3559-8CE0-C815-830FD0612A2C}"/>
              </a:ext>
            </a:extLst>
          </p:cNvPr>
          <p:cNvSpPr/>
          <p:nvPr/>
        </p:nvSpPr>
        <p:spPr>
          <a:xfrm>
            <a:off x="7122335" y="3671915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7AF8FA-0B34-DC5E-3BF3-177D29443078}"/>
              </a:ext>
            </a:extLst>
          </p:cNvPr>
          <p:cNvSpPr txBox="1"/>
          <p:nvPr/>
        </p:nvSpPr>
        <p:spPr>
          <a:xfrm>
            <a:off x="2890327" y="3847582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076F20-CF73-8012-18FD-4069EC1BEC4F}"/>
              </a:ext>
            </a:extLst>
          </p:cNvPr>
          <p:cNvSpPr txBox="1"/>
          <p:nvPr/>
        </p:nvSpPr>
        <p:spPr>
          <a:xfrm>
            <a:off x="4167018" y="3847581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863B3B-B3F7-A3A8-0F59-886C693D2E0F}"/>
              </a:ext>
            </a:extLst>
          </p:cNvPr>
          <p:cNvSpPr txBox="1"/>
          <p:nvPr/>
        </p:nvSpPr>
        <p:spPr>
          <a:xfrm>
            <a:off x="5443709" y="3847580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949C89-B5D6-7E3F-7583-B37346A446B4}"/>
              </a:ext>
            </a:extLst>
          </p:cNvPr>
          <p:cNvSpPr txBox="1"/>
          <p:nvPr/>
        </p:nvSpPr>
        <p:spPr>
          <a:xfrm>
            <a:off x="6720400" y="3847579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=</a:t>
            </a:r>
          </a:p>
        </p:txBody>
      </p:sp>
      <p:pic>
        <p:nvPicPr>
          <p:cNvPr id="23" name="Picture 22" descr="A group of devices with screens on the screen&#10;&#10;Description automatically generated">
            <a:extLst>
              <a:ext uri="{FF2B5EF4-FFF2-40B4-BE49-F238E27FC236}">
                <a16:creationId xmlns:a16="http://schemas.microsoft.com/office/drawing/2014/main" id="{0EC257F8-FA39-BF77-D9EF-4EB1D9000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13" y="834253"/>
            <a:ext cx="3622215" cy="20374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E7B71E8-49AB-3234-86BC-4104504D7A61}"/>
              </a:ext>
            </a:extLst>
          </p:cNvPr>
          <p:cNvSpPr txBox="1"/>
          <p:nvPr/>
        </p:nvSpPr>
        <p:spPr>
          <a:xfrm>
            <a:off x="628077" y="2760819"/>
            <a:ext cx="35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THE PROBLEM AND GOAL</a:t>
            </a:r>
            <a:endParaRPr lang="en-PH" sz="1800" b="1" dirty="0">
              <a:latin typeface="Doppio On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E25744-6FD0-517F-6DB3-64A76DE90176}"/>
              </a:ext>
            </a:extLst>
          </p:cNvPr>
          <p:cNvSpPr txBox="1"/>
          <p:nvPr/>
        </p:nvSpPr>
        <p:spPr>
          <a:xfrm>
            <a:off x="604013" y="777406"/>
            <a:ext cx="35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THE SYSTEM DESCRIPTION</a:t>
            </a:r>
            <a:endParaRPr lang="en-PH" sz="1800" b="1" dirty="0">
              <a:latin typeface="Doppio On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BC26A5-296C-CE2D-D829-62C5B51BA1CC}"/>
              </a:ext>
            </a:extLst>
          </p:cNvPr>
          <p:cNvSpPr txBox="1"/>
          <p:nvPr/>
        </p:nvSpPr>
        <p:spPr>
          <a:xfrm>
            <a:off x="712269" y="1193533"/>
            <a:ext cx="4668253" cy="1092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FAAD2C-C0E5-1D5E-3DCD-8AF96278B2FE}"/>
              </a:ext>
            </a:extLst>
          </p:cNvPr>
          <p:cNvSpPr txBox="1"/>
          <p:nvPr/>
        </p:nvSpPr>
        <p:spPr>
          <a:xfrm>
            <a:off x="604013" y="1332321"/>
            <a:ext cx="3551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FFFF"/>
                </a:solidFill>
                <a:effectLst/>
                <a:latin typeface="Doppio One"/>
              </a:rPr>
              <a:t>Lorem ipsum</a:t>
            </a:r>
            <a:r>
              <a:rPr lang="en-US" b="1" i="0" dirty="0">
                <a:solidFill>
                  <a:srgbClr val="FFFFFF"/>
                </a:solidFill>
                <a:effectLst/>
                <a:latin typeface="Doppio One"/>
              </a:rPr>
              <a:t> is placeholder text commonly used in the graphic, print, and publishing industries for previewing layouts and visual mockups.</a:t>
            </a:r>
            <a:endParaRPr lang="en-PH" dirty="0">
              <a:latin typeface="Doppio On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FDD1E6-7EE9-2A8E-84E3-C6D15D928122}"/>
              </a:ext>
            </a:extLst>
          </p:cNvPr>
          <p:cNvSpPr txBox="1"/>
          <p:nvPr/>
        </p:nvSpPr>
        <p:spPr>
          <a:xfrm>
            <a:off x="604013" y="3130151"/>
            <a:ext cx="3551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FFFF"/>
                </a:solidFill>
                <a:effectLst/>
                <a:latin typeface="Doppio One"/>
              </a:rPr>
              <a:t>Lorem ipsum</a:t>
            </a:r>
            <a:r>
              <a:rPr lang="en-US" b="1" i="0" dirty="0">
                <a:solidFill>
                  <a:srgbClr val="FFFFFF"/>
                </a:solidFill>
                <a:effectLst/>
                <a:latin typeface="Doppio One"/>
              </a:rPr>
              <a:t> is placeholder text commonly used in the graphic, print, and publishing industries for previewing layouts and visual mockups.</a:t>
            </a:r>
            <a:endParaRPr lang="en-PH" dirty="0">
              <a:latin typeface="Doppio One"/>
            </a:endParaRPr>
          </a:p>
        </p:txBody>
      </p:sp>
      <p:pic>
        <p:nvPicPr>
          <p:cNvPr id="10" name="Graphic 9" descr="Arrow: Straight with solid fill">
            <a:extLst>
              <a:ext uri="{FF2B5EF4-FFF2-40B4-BE49-F238E27FC236}">
                <a16:creationId xmlns:a16="http://schemas.microsoft.com/office/drawing/2014/main" id="{FEBA7406-5127-BF9E-49FA-65DBB8D4B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-1086374" y="4037387"/>
            <a:ext cx="824836" cy="76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4287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A61C40-76AF-7070-5113-226E1EBC5474}"/>
              </a:ext>
            </a:extLst>
          </p:cNvPr>
          <p:cNvSpPr txBox="1"/>
          <p:nvPr/>
        </p:nvSpPr>
        <p:spPr>
          <a:xfrm>
            <a:off x="604013" y="777406"/>
            <a:ext cx="35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FIRST LOGO DESIGN PROPOSAL </a:t>
            </a:r>
            <a:endParaRPr lang="en-PH" sz="1800" b="1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8D8CE-4A23-7361-D912-5C5044C41A92}"/>
              </a:ext>
            </a:extLst>
          </p:cNvPr>
          <p:cNvSpPr txBox="1"/>
          <p:nvPr/>
        </p:nvSpPr>
        <p:spPr>
          <a:xfrm>
            <a:off x="5281891" y="3377830"/>
            <a:ext cx="35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LOGO COMPARISON</a:t>
            </a:r>
            <a:endParaRPr lang="en-PH" sz="1800" b="1" dirty="0">
              <a:latin typeface="Doppio On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CDFA75-F7A8-C7B1-E124-1B27EFEC87C1}"/>
              </a:ext>
            </a:extLst>
          </p:cNvPr>
          <p:cNvSpPr txBox="1"/>
          <p:nvPr/>
        </p:nvSpPr>
        <p:spPr>
          <a:xfrm>
            <a:off x="756413" y="2131359"/>
            <a:ext cx="35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COLORS</a:t>
            </a:r>
            <a:endParaRPr lang="en-PH" sz="1800" b="1" dirty="0">
              <a:latin typeface="Doppio On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70F35-DB47-B2BE-0277-CD48026E930F}"/>
              </a:ext>
            </a:extLst>
          </p:cNvPr>
          <p:cNvSpPr txBox="1"/>
          <p:nvPr/>
        </p:nvSpPr>
        <p:spPr>
          <a:xfrm>
            <a:off x="756413" y="3637712"/>
            <a:ext cx="35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GRAPHIC ELEMENTS</a:t>
            </a:r>
            <a:endParaRPr lang="en-PH" sz="1800" b="1" dirty="0">
              <a:latin typeface="Doppio One"/>
            </a:endParaRPr>
          </a:p>
        </p:txBody>
      </p:sp>
      <p:sp>
        <p:nvSpPr>
          <p:cNvPr id="17" name="Google Shape;95;p19">
            <a:extLst>
              <a:ext uri="{FF2B5EF4-FFF2-40B4-BE49-F238E27FC236}">
                <a16:creationId xmlns:a16="http://schemas.microsoft.com/office/drawing/2014/main" id="{B8EC99A5-7368-9A57-1684-CC8E23809ADD}"/>
              </a:ext>
            </a:extLst>
          </p:cNvPr>
          <p:cNvSpPr/>
          <p:nvPr/>
        </p:nvSpPr>
        <p:spPr>
          <a:xfrm>
            <a:off x="2146853" y="1207843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8" name="Google Shape;95;p19">
            <a:extLst>
              <a:ext uri="{FF2B5EF4-FFF2-40B4-BE49-F238E27FC236}">
                <a16:creationId xmlns:a16="http://schemas.microsoft.com/office/drawing/2014/main" id="{625F19A8-DA4A-4DC5-5E9A-70368B6A2463}"/>
              </a:ext>
            </a:extLst>
          </p:cNvPr>
          <p:cNvSpPr/>
          <p:nvPr/>
        </p:nvSpPr>
        <p:spPr>
          <a:xfrm>
            <a:off x="3423544" y="1208850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9" name="Google Shape;95;p19">
            <a:extLst>
              <a:ext uri="{FF2B5EF4-FFF2-40B4-BE49-F238E27FC236}">
                <a16:creationId xmlns:a16="http://schemas.microsoft.com/office/drawing/2014/main" id="{2F7CCD06-7418-0A42-BD3C-C1401B1BB6BA}"/>
              </a:ext>
            </a:extLst>
          </p:cNvPr>
          <p:cNvSpPr/>
          <p:nvPr/>
        </p:nvSpPr>
        <p:spPr>
          <a:xfrm>
            <a:off x="870162" y="1208850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0" name="Google Shape;95;p19">
            <a:extLst>
              <a:ext uri="{FF2B5EF4-FFF2-40B4-BE49-F238E27FC236}">
                <a16:creationId xmlns:a16="http://schemas.microsoft.com/office/drawing/2014/main" id="{ADDFEE5F-4DEA-9074-99A9-9B2A11BD80AA}"/>
              </a:ext>
            </a:extLst>
          </p:cNvPr>
          <p:cNvSpPr/>
          <p:nvPr/>
        </p:nvSpPr>
        <p:spPr>
          <a:xfrm>
            <a:off x="4700235" y="1207843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1" name="Google Shape;95;p19">
            <a:extLst>
              <a:ext uri="{FF2B5EF4-FFF2-40B4-BE49-F238E27FC236}">
                <a16:creationId xmlns:a16="http://schemas.microsoft.com/office/drawing/2014/main" id="{2853127C-60EC-2400-9E72-35BA7AEE7AEB}"/>
              </a:ext>
            </a:extLst>
          </p:cNvPr>
          <p:cNvSpPr/>
          <p:nvPr/>
        </p:nvSpPr>
        <p:spPr>
          <a:xfrm>
            <a:off x="7631055" y="3729060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F250A8-C822-9A89-1FE0-2E776A3C4EF5}"/>
              </a:ext>
            </a:extLst>
          </p:cNvPr>
          <p:cNvSpPr txBox="1"/>
          <p:nvPr/>
        </p:nvSpPr>
        <p:spPr>
          <a:xfrm>
            <a:off x="1744918" y="1383510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3B9869-17E5-2388-E637-87C12E609A11}"/>
              </a:ext>
            </a:extLst>
          </p:cNvPr>
          <p:cNvSpPr txBox="1"/>
          <p:nvPr/>
        </p:nvSpPr>
        <p:spPr>
          <a:xfrm>
            <a:off x="3021609" y="1383509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04426D-9E36-FB7A-8D5E-34F7A097BF61}"/>
              </a:ext>
            </a:extLst>
          </p:cNvPr>
          <p:cNvSpPr txBox="1"/>
          <p:nvPr/>
        </p:nvSpPr>
        <p:spPr>
          <a:xfrm>
            <a:off x="4298300" y="1383508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0C9F82F-D837-586A-A52B-A7E1E9AD3627}"/>
              </a:ext>
            </a:extLst>
          </p:cNvPr>
          <p:cNvSpPr txBox="1"/>
          <p:nvPr/>
        </p:nvSpPr>
        <p:spPr>
          <a:xfrm>
            <a:off x="5574991" y="1383507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=</a:t>
            </a:r>
          </a:p>
        </p:txBody>
      </p:sp>
      <p:pic>
        <p:nvPicPr>
          <p:cNvPr id="27" name="Graphic 26" descr="Arrow: Straight with solid fill">
            <a:extLst>
              <a:ext uri="{FF2B5EF4-FFF2-40B4-BE49-F238E27FC236}">
                <a16:creationId xmlns:a16="http://schemas.microsoft.com/office/drawing/2014/main" id="{C7216169-AE59-001B-0626-376CE3935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645205" y="3747162"/>
            <a:ext cx="824836" cy="763384"/>
          </a:xfrm>
          <a:prstGeom prst="rect">
            <a:avLst/>
          </a:prstGeom>
        </p:spPr>
      </p:pic>
      <p:sp>
        <p:nvSpPr>
          <p:cNvPr id="30" name="Google Shape;95;p19">
            <a:extLst>
              <a:ext uri="{FF2B5EF4-FFF2-40B4-BE49-F238E27FC236}">
                <a16:creationId xmlns:a16="http://schemas.microsoft.com/office/drawing/2014/main" id="{E9D8D071-0E47-1BBD-A173-C73C4882462F}"/>
              </a:ext>
            </a:extLst>
          </p:cNvPr>
          <p:cNvSpPr/>
          <p:nvPr/>
        </p:nvSpPr>
        <p:spPr>
          <a:xfrm>
            <a:off x="6077691" y="1207843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1" name="Google Shape;95;p19">
            <a:extLst>
              <a:ext uri="{FF2B5EF4-FFF2-40B4-BE49-F238E27FC236}">
                <a16:creationId xmlns:a16="http://schemas.microsoft.com/office/drawing/2014/main" id="{89E596C4-860E-E57E-7339-4EE97E46DCC5}"/>
              </a:ext>
            </a:extLst>
          </p:cNvPr>
          <p:cNvSpPr/>
          <p:nvPr/>
        </p:nvSpPr>
        <p:spPr>
          <a:xfrm>
            <a:off x="5671191" y="3747162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  <p:extLst>
      <p:ext uri="{BB962C8B-B14F-4D97-AF65-F5344CB8AC3E}">
        <p14:creationId xmlns:p14="http://schemas.microsoft.com/office/powerpoint/2010/main" val="30933751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664FA9-91FE-7CD0-CF16-1B5AE27FDBCA}"/>
              </a:ext>
            </a:extLst>
          </p:cNvPr>
          <p:cNvSpPr txBox="1"/>
          <p:nvPr/>
        </p:nvSpPr>
        <p:spPr>
          <a:xfrm>
            <a:off x="604013" y="777406"/>
            <a:ext cx="35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REVISED LOGO DESIGN PROPOSAL</a:t>
            </a:r>
            <a:endParaRPr lang="en-PH" sz="1800" b="1" dirty="0">
              <a:latin typeface="Doppio On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367826-2474-873E-13A2-C11BD6E0E13A}"/>
              </a:ext>
            </a:extLst>
          </p:cNvPr>
          <p:cNvSpPr txBox="1"/>
          <p:nvPr/>
        </p:nvSpPr>
        <p:spPr>
          <a:xfrm>
            <a:off x="756413" y="2131359"/>
            <a:ext cx="35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COLORS</a:t>
            </a:r>
            <a:endParaRPr lang="en-PH" sz="1800" b="1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1DDCCD-D905-EFDD-2C8C-7E877D1F41FE}"/>
              </a:ext>
            </a:extLst>
          </p:cNvPr>
          <p:cNvSpPr txBox="1"/>
          <p:nvPr/>
        </p:nvSpPr>
        <p:spPr>
          <a:xfrm>
            <a:off x="4991529" y="2131359"/>
            <a:ext cx="35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GRAPHIC ELEMENTS</a:t>
            </a:r>
            <a:endParaRPr lang="en-PH" sz="1800" b="1" dirty="0">
              <a:latin typeface="Doppio One"/>
            </a:endParaRPr>
          </a:p>
        </p:txBody>
      </p:sp>
      <p:sp>
        <p:nvSpPr>
          <p:cNvPr id="6" name="Google Shape;95;p19">
            <a:extLst>
              <a:ext uri="{FF2B5EF4-FFF2-40B4-BE49-F238E27FC236}">
                <a16:creationId xmlns:a16="http://schemas.microsoft.com/office/drawing/2014/main" id="{7F0A289E-9056-E713-5B1A-F321563F75BE}"/>
              </a:ext>
            </a:extLst>
          </p:cNvPr>
          <p:cNvSpPr/>
          <p:nvPr/>
        </p:nvSpPr>
        <p:spPr>
          <a:xfrm>
            <a:off x="2079482" y="1159717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7" name="Google Shape;95;p19">
            <a:extLst>
              <a:ext uri="{FF2B5EF4-FFF2-40B4-BE49-F238E27FC236}">
                <a16:creationId xmlns:a16="http://schemas.microsoft.com/office/drawing/2014/main" id="{8E962897-E20A-49C4-5EBD-69796DB2F8FD}"/>
              </a:ext>
            </a:extLst>
          </p:cNvPr>
          <p:cNvSpPr/>
          <p:nvPr/>
        </p:nvSpPr>
        <p:spPr>
          <a:xfrm>
            <a:off x="3356173" y="1160724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8" name="Google Shape;95;p19">
            <a:extLst>
              <a:ext uri="{FF2B5EF4-FFF2-40B4-BE49-F238E27FC236}">
                <a16:creationId xmlns:a16="http://schemas.microsoft.com/office/drawing/2014/main" id="{9B956A1F-21FE-1064-BCF5-FB62B4D7FB2F}"/>
              </a:ext>
            </a:extLst>
          </p:cNvPr>
          <p:cNvSpPr/>
          <p:nvPr/>
        </p:nvSpPr>
        <p:spPr>
          <a:xfrm>
            <a:off x="802791" y="1160724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9" name="Google Shape;95;p19">
            <a:extLst>
              <a:ext uri="{FF2B5EF4-FFF2-40B4-BE49-F238E27FC236}">
                <a16:creationId xmlns:a16="http://schemas.microsoft.com/office/drawing/2014/main" id="{057D0A6D-7117-66FA-C59E-31811C51782D}"/>
              </a:ext>
            </a:extLst>
          </p:cNvPr>
          <p:cNvSpPr/>
          <p:nvPr/>
        </p:nvSpPr>
        <p:spPr>
          <a:xfrm>
            <a:off x="4632864" y="1159717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" name="Google Shape;95;p19">
            <a:extLst>
              <a:ext uri="{FF2B5EF4-FFF2-40B4-BE49-F238E27FC236}">
                <a16:creationId xmlns:a16="http://schemas.microsoft.com/office/drawing/2014/main" id="{71AA71AE-FD14-ABEA-AC32-2120CB356F1E}"/>
              </a:ext>
            </a:extLst>
          </p:cNvPr>
          <p:cNvSpPr/>
          <p:nvPr/>
        </p:nvSpPr>
        <p:spPr>
          <a:xfrm>
            <a:off x="5909555" y="1159717"/>
            <a:ext cx="813000" cy="813000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EB0EC1-D3B6-3182-031D-E710CC431400}"/>
              </a:ext>
            </a:extLst>
          </p:cNvPr>
          <p:cNvSpPr txBox="1"/>
          <p:nvPr/>
        </p:nvSpPr>
        <p:spPr>
          <a:xfrm>
            <a:off x="1677547" y="1335384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71D6B7-C379-B658-87FC-382815FB4608}"/>
              </a:ext>
            </a:extLst>
          </p:cNvPr>
          <p:cNvSpPr txBox="1"/>
          <p:nvPr/>
        </p:nvSpPr>
        <p:spPr>
          <a:xfrm>
            <a:off x="2954238" y="1335383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4C04CF-8089-2920-D9AD-8D876C2645C5}"/>
              </a:ext>
            </a:extLst>
          </p:cNvPr>
          <p:cNvSpPr txBox="1"/>
          <p:nvPr/>
        </p:nvSpPr>
        <p:spPr>
          <a:xfrm>
            <a:off x="4230929" y="1335382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FA057A-B2A7-0430-F700-AC25932B8614}"/>
              </a:ext>
            </a:extLst>
          </p:cNvPr>
          <p:cNvSpPr txBox="1"/>
          <p:nvPr/>
        </p:nvSpPr>
        <p:spPr>
          <a:xfrm>
            <a:off x="5507620" y="1335381"/>
            <a:ext cx="340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chemeClr val="tx1"/>
                </a:solidFill>
                <a:latin typeface="Doppio One"/>
              </a:rPr>
              <a:t>=</a:t>
            </a:r>
          </a:p>
        </p:txBody>
      </p:sp>
      <p:pic>
        <p:nvPicPr>
          <p:cNvPr id="15" name="Picture 14" descr="A login screen with a grey background&#10;&#10;Description automatically generated">
            <a:extLst>
              <a:ext uri="{FF2B5EF4-FFF2-40B4-BE49-F238E27FC236}">
                <a16:creationId xmlns:a16="http://schemas.microsoft.com/office/drawing/2014/main" id="{5685430C-0D88-B2F6-C6E5-C909AAEB5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598" y="5344855"/>
            <a:ext cx="1688775" cy="2571750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5B13FDE9-3D97-609C-43BD-834A81BFA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347" y="5356227"/>
            <a:ext cx="1688775" cy="2571750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FA1A35ED-B65E-19EA-A7FC-935CA9E54B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555" y="5344855"/>
            <a:ext cx="1688775" cy="257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8716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60FBB6-0473-60A7-8B47-F38EF093573F}"/>
              </a:ext>
            </a:extLst>
          </p:cNvPr>
          <p:cNvSpPr txBox="1"/>
          <p:nvPr/>
        </p:nvSpPr>
        <p:spPr>
          <a:xfrm>
            <a:off x="760395" y="616016"/>
            <a:ext cx="4004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u="sng" dirty="0">
                <a:solidFill>
                  <a:schemeClr val="tx1"/>
                </a:solidFill>
                <a:latin typeface="Doppio One"/>
              </a:rPr>
              <a:t>DIGITAL WIREFRAMES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07FF28-2F07-3B6B-2F9D-8A5BEDD7AC55}"/>
              </a:ext>
            </a:extLst>
          </p:cNvPr>
          <p:cNvSpPr txBox="1"/>
          <p:nvPr/>
        </p:nvSpPr>
        <p:spPr>
          <a:xfrm>
            <a:off x="2045571" y="3893879"/>
            <a:ext cx="1370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HOMEPAGE</a:t>
            </a:r>
            <a:endParaRPr lang="en-PH" sz="1800" b="1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CD8802-00B8-041E-581B-809EC14DAD72}"/>
              </a:ext>
            </a:extLst>
          </p:cNvPr>
          <p:cNvSpPr txBox="1"/>
          <p:nvPr/>
        </p:nvSpPr>
        <p:spPr>
          <a:xfrm>
            <a:off x="3786914" y="3905251"/>
            <a:ext cx="148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DASHBOARD</a:t>
            </a:r>
            <a:endParaRPr lang="en-PH" sz="1800" b="1" dirty="0">
              <a:latin typeface="Doppio On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39CF83-821B-274A-7E0E-456C68F18564}"/>
              </a:ext>
            </a:extLst>
          </p:cNvPr>
          <p:cNvSpPr txBox="1"/>
          <p:nvPr/>
        </p:nvSpPr>
        <p:spPr>
          <a:xfrm>
            <a:off x="5463885" y="3908156"/>
            <a:ext cx="233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ATTENDANCE REPORT</a:t>
            </a:r>
            <a:endParaRPr lang="en-PH" sz="1800" b="1" dirty="0">
              <a:latin typeface="Doppio One"/>
            </a:endParaRPr>
          </a:p>
        </p:txBody>
      </p:sp>
      <p:pic>
        <p:nvPicPr>
          <p:cNvPr id="11" name="Picture 10" descr="A login screen with a grey background&#10;&#10;Description automatically generated">
            <a:extLst>
              <a:ext uri="{FF2B5EF4-FFF2-40B4-BE49-F238E27FC236}">
                <a16:creationId xmlns:a16="http://schemas.microsoft.com/office/drawing/2014/main" id="{F2D0734E-9141-89ED-FE57-9A34D22FE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860" y="1322129"/>
            <a:ext cx="1688775" cy="2571750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A664A28F-E603-CA0D-8FDC-9963C4CF3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7609" y="1333501"/>
            <a:ext cx="1688775" cy="2571750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EA50A9A6-D984-8695-E9F9-9913989A7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817" y="1322129"/>
            <a:ext cx="1688775" cy="257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072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8AE5B-6D04-590F-3976-829414DEA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F256F9-03CB-AA48-0CC5-B46976B4D652}"/>
              </a:ext>
            </a:extLst>
          </p:cNvPr>
          <p:cNvSpPr txBox="1"/>
          <p:nvPr/>
        </p:nvSpPr>
        <p:spPr>
          <a:xfrm>
            <a:off x="760395" y="616016"/>
            <a:ext cx="4004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u="sng" dirty="0">
                <a:solidFill>
                  <a:schemeClr val="tx1"/>
                </a:solidFill>
                <a:latin typeface="Doppio One"/>
              </a:rPr>
              <a:t>DIGITAL WIREFRAMES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568015-6F3D-AACF-0755-DAEB28DE7682}"/>
              </a:ext>
            </a:extLst>
          </p:cNvPr>
          <p:cNvSpPr txBox="1"/>
          <p:nvPr/>
        </p:nvSpPr>
        <p:spPr>
          <a:xfrm>
            <a:off x="2506667" y="3989917"/>
            <a:ext cx="1343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SCHEDULE</a:t>
            </a:r>
            <a:endParaRPr lang="en-PH" sz="1800" b="1" dirty="0">
              <a:latin typeface="Doppio One"/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CB39ED52-14FC-A1FF-EFD1-6C271F22A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494" y="1406795"/>
            <a:ext cx="1688775" cy="2571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3EC1C1B-22A6-AC5C-74EB-827B4C64C2E2}"/>
              </a:ext>
            </a:extLst>
          </p:cNvPr>
          <p:cNvSpPr txBox="1"/>
          <p:nvPr/>
        </p:nvSpPr>
        <p:spPr>
          <a:xfrm>
            <a:off x="5202594" y="3989917"/>
            <a:ext cx="1506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MY ACCOUNT</a:t>
            </a:r>
            <a:endParaRPr lang="en-PH" sz="1800" b="1" dirty="0">
              <a:latin typeface="Doppio One"/>
            </a:endParaRP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68BADD9D-397A-0EBC-880D-A2763AEAF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455" y="1418166"/>
            <a:ext cx="1688776" cy="25717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B4232F-BE89-8D43-C92D-5F57CCE1A37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917368" y="5264421"/>
            <a:ext cx="1688774" cy="25717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8870FC9-DADA-FC74-2D16-0A33B179C2C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920117" y="5275793"/>
            <a:ext cx="1688774" cy="25717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DFE975A-5758-9DDF-9A06-4146B85D0F6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960325" y="5264421"/>
            <a:ext cx="168877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74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974C7-76D9-0D9F-E76A-EB5072AED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FEE81-775A-B03A-0009-F979A0F6915E}"/>
              </a:ext>
            </a:extLst>
          </p:cNvPr>
          <p:cNvSpPr txBox="1"/>
          <p:nvPr/>
        </p:nvSpPr>
        <p:spPr>
          <a:xfrm>
            <a:off x="760395" y="616016"/>
            <a:ext cx="4004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u="sng" dirty="0">
                <a:solidFill>
                  <a:schemeClr val="tx1"/>
                </a:solidFill>
                <a:latin typeface="Doppio One"/>
              </a:rPr>
              <a:t>HIGH FIDELITY PROTOTYPE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78F64F-8361-5520-AFC0-AAE389625F2D}"/>
              </a:ext>
            </a:extLst>
          </p:cNvPr>
          <p:cNvSpPr txBox="1"/>
          <p:nvPr/>
        </p:nvSpPr>
        <p:spPr>
          <a:xfrm>
            <a:off x="2045571" y="3893879"/>
            <a:ext cx="1370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HOMEPAGE</a:t>
            </a:r>
            <a:endParaRPr lang="en-PH" sz="1800" b="1" dirty="0">
              <a:latin typeface="Doppio O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3475E3-3246-E94D-AD52-C0FF9900180D}"/>
              </a:ext>
            </a:extLst>
          </p:cNvPr>
          <p:cNvSpPr txBox="1"/>
          <p:nvPr/>
        </p:nvSpPr>
        <p:spPr>
          <a:xfrm>
            <a:off x="3786914" y="3905251"/>
            <a:ext cx="148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DASHBOARD</a:t>
            </a:r>
            <a:endParaRPr lang="en-PH" sz="1800" b="1" dirty="0">
              <a:latin typeface="Doppio On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EA4A89-EB62-68EB-16CD-2041D3BF09D7}"/>
              </a:ext>
            </a:extLst>
          </p:cNvPr>
          <p:cNvSpPr txBox="1"/>
          <p:nvPr/>
        </p:nvSpPr>
        <p:spPr>
          <a:xfrm>
            <a:off x="5463885" y="3908156"/>
            <a:ext cx="233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effectLst/>
                <a:latin typeface="Doppio One"/>
              </a:rPr>
              <a:t>ATTENDANCE REPORT</a:t>
            </a:r>
            <a:endParaRPr lang="en-PH" sz="1800" b="1" dirty="0">
              <a:latin typeface="Doppio One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161CCE-EEA3-4919-4939-BC7C46D339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84860" y="1322129"/>
            <a:ext cx="1688774" cy="25717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569C0DF-BFD6-69E3-0448-983BE9ED48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87609" y="1333501"/>
            <a:ext cx="1688774" cy="25717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EB0A9C-F99B-E0C0-A826-DEA01F00F1C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827817" y="1322129"/>
            <a:ext cx="168877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413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mputer Networking Project Proposal Infographics by Slidesgo">
  <a:themeElements>
    <a:clrScheme name="Simple Light">
      <a:dk1>
        <a:srgbClr val="FFFFFF"/>
      </a:dk1>
      <a:lt1>
        <a:srgbClr val="000000"/>
      </a:lt1>
      <a:dk2>
        <a:srgbClr val="171717"/>
      </a:dk2>
      <a:lt2>
        <a:srgbClr val="434343"/>
      </a:lt2>
      <a:accent1>
        <a:srgbClr val="CCCCCC"/>
      </a:accent1>
      <a:accent2>
        <a:srgbClr val="11C7D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202</Words>
  <Application>Microsoft Office PowerPoint</Application>
  <PresentationFormat>On-screen Show (16:9)</PresentationFormat>
  <Paragraphs>66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Anaheim</vt:lpstr>
      <vt:lpstr>Arial</vt:lpstr>
      <vt:lpstr>Bebas Neue</vt:lpstr>
      <vt:lpstr>Doppio One</vt:lpstr>
      <vt:lpstr>Encode Sans</vt:lpstr>
      <vt:lpstr>Nunito Light</vt:lpstr>
      <vt:lpstr>Open Sans</vt:lpstr>
      <vt:lpstr>Roboto Condensed Light</vt:lpstr>
      <vt:lpstr>Computer Networking Project Proposal Infographics by Slidesgo</vt:lpstr>
      <vt:lpstr>Web-Based Attendance Monitoring System of NEUST TechnoHub Laboratory using RFID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Web-Based Attendance Monitoring System of NEUST TechnoHub Laboratory using RFID</dc:title>
  <dc:creator>lharence soriaga</dc:creator>
  <cp:lastModifiedBy>lharence andrade</cp:lastModifiedBy>
  <cp:revision>2</cp:revision>
  <dcterms:modified xsi:type="dcterms:W3CDTF">2024-02-20T05:36:26Z</dcterms:modified>
</cp:coreProperties>
</file>